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Merriweather" panose="020B060402020202020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2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4470edccf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4470edccf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4470edccf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4470edccf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d7ddb1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d7ddb1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4470edccf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4470edccf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4470edccf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4470edccf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4470edccf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4470edccf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4470edccf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4470edccf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4470edccf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4470edccf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4470edccf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4470edccf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Polished steel rail, post and gate arm with upgraded acrylic signage Polished steel rail, post and gate arm with upgraded acrylic signage 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53600" y="539725"/>
            <a:ext cx="59808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2676500" y="4300975"/>
            <a:ext cx="529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Garda your Assets with our turnkey solutions</a:t>
            </a:r>
            <a:endParaRPr sz="1800"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25" y="737350"/>
            <a:ext cx="3647775" cy="15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body" idx="1"/>
          </p:nvPr>
        </p:nvSpPr>
        <p:spPr>
          <a:xfrm>
            <a:off x="698675" y="4611425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Store Layout to show the flow of traffic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46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ITAB ALPHA GATE MKll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</a:t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623975" y="2040525"/>
            <a:ext cx="70659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075" y="1315375"/>
            <a:ext cx="6674750" cy="382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/>
        </p:nvSpPr>
        <p:spPr>
          <a:xfrm>
            <a:off x="561900" y="1015425"/>
            <a:ext cx="4305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Reliability 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- Best in class automatic gate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61900" y="1809750"/>
            <a:ext cx="7992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Robust Materials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- High quality construction &amp; customized to the US retail market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561900" y="2604075"/>
            <a:ext cx="523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Safety and Protection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 - Child Safety Sensor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561900" y="3398400"/>
            <a:ext cx="7867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Customization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- Opening Controls, Built in Radars, Gate layouts, Custom Logo, Custom color configurations and LED gate arms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561900" y="190500"/>
            <a:ext cx="3486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GARDA’S ALPHA GATE</a:t>
            </a:r>
            <a:endParaRPr sz="1900" b="1" u="sng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Garda’s Alpha Gate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674550" y="1551475"/>
            <a:ext cx="52110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1. CLASSIC 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2. ACRYLIC SIGNAGE w/ Custom Store Logo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3. LED ACRYLIC SIGNAGE w/ Custom Store Logo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4. APPEARANCE PACKAGE 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311725" y="1401900"/>
            <a:ext cx="3596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Acrylic Sign with classic signage and polished steel post, rail and gates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(Caution Automatic Gate)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(EMERGENCY EXIT ONLY ALARM WILL SOUND)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025" y="2540325"/>
            <a:ext cx="6099123" cy="242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025" y="-10"/>
            <a:ext cx="6308275" cy="2503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28600" y="146775"/>
            <a:ext cx="3706500" cy="18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ACRYLIC SIGNAGE W/ CUSTOM STORE LOGO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415200" y="4485825"/>
            <a:ext cx="24435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CC0000"/>
                </a:solidFill>
              </a:rPr>
              <a:t>*For prototype example only*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328600" y="2139225"/>
            <a:ext cx="31197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Polished steel rail, post and gate arm with upgraded acrylic signage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 and rail can be upgraded as well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200" y="877725"/>
            <a:ext cx="4810798" cy="360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62300" y="62850"/>
            <a:ext cx="3706500" cy="17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ACRYLIC SIGNAGE W/ CUSTOM STORE LOGO</a:t>
            </a: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362300" y="2057400"/>
            <a:ext cx="30798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Polished steel rail, post and gate arm with upgraded acrylic LED signage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 and rail can be upgraded as well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150" y="-522775"/>
            <a:ext cx="4942025" cy="32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150" y="2682350"/>
            <a:ext cx="4705926" cy="38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336375" y="366000"/>
            <a:ext cx="3812100" cy="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Appearance Package</a:t>
            </a: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763" y="-371001"/>
            <a:ext cx="4840225" cy="26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843175" y="1298525"/>
            <a:ext cx="23778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-"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Custom Shatterproof Glass Arm with LED signage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-"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Custom powder coated railing, post and gates to match the stores aesthetics and decor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775" y="2293950"/>
            <a:ext cx="4242251" cy="38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couple of layouts - our goal is to encourage customers to exit through the checkstands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575" y="242925"/>
            <a:ext cx="5080826" cy="37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12500" y="281374"/>
            <a:ext cx="5080826" cy="37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</Words>
  <Application>Microsoft Office PowerPoint</Application>
  <PresentationFormat>On-screen Show (16:9)</PresentationFormat>
  <Paragraphs>35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</vt:lpstr>
      <vt:lpstr>Merriweather</vt:lpstr>
      <vt:lpstr>Arial</vt:lpstr>
      <vt:lpstr>Paradigm</vt:lpstr>
      <vt:lpstr>Polished steel rail, post and gate arm with upgraded acrylic signage Polished steel rail, post and gate arm with upgraded acrylic signage </vt:lpstr>
      <vt:lpstr>ITAB ALPHA GATE MKll   M</vt:lpstr>
      <vt:lpstr>PowerPoint Presentation</vt:lpstr>
      <vt:lpstr>Types of Garda’s Alpha Gate </vt:lpstr>
      <vt:lpstr>CLASSIC</vt:lpstr>
      <vt:lpstr>ACRYLIC SIGNAGE W/ CUSTOM STORE LOGO</vt:lpstr>
      <vt:lpstr>LED ACRYLIC SIGNAGE W/ CUSTOM STORE LOGO</vt:lpstr>
      <vt:lpstr>Appearance Package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Polished steel rail, post and gate arm with upgraded acrylic signage Polished steel rail, post and gate arm with upgraded acrylic signage </dc:title>
  <dc:creator>Trevor Fritz</dc:creator>
  <cp:lastModifiedBy>Trevor Fritz</cp:lastModifiedBy>
  <cp:revision>1</cp:revision>
  <dcterms:modified xsi:type="dcterms:W3CDTF">2021-05-12T15:08:21Z</dcterms:modified>
</cp:coreProperties>
</file>